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86"/>
  </p:normalViewPr>
  <p:slideViewPr>
    <p:cSldViewPr snapToGrid="0">
      <p:cViewPr varScale="1">
        <p:scale>
          <a:sx n="101" d="100"/>
          <a:sy n="101" d="100"/>
        </p:scale>
        <p:origin x="9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14993FB-5BEC-BB38-2984-74AF780B74F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3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035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FB9B6-5873-2F25-E1D2-668015200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925056-BA33-505E-7E43-3FD1D7985F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844293-FB10-E3F8-635A-A5CC9A77ED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E5E441-2FF7-C51B-1A5A-2F7F1CBF7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36CDF-0641-E04E-AE25-1EC2688BF45B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B146E7-479F-4C8D-39E4-92442C3A0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D9B82-394A-DC8C-D330-9FB94BE53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56E0-1700-A449-ADA3-2F4C809DB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8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50FCE-441E-D6D9-E0CF-2DB902CEA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A03694-95BD-9F27-CE12-D02B7C4165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17C9E4-B84C-A538-F1E7-E8919F923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36CDF-0641-E04E-AE25-1EC2688BF45B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B194A-911C-E8F4-B0DD-A1E37B7D9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92B4D-E04E-CDBD-9D1D-846764126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56E0-1700-A449-ADA3-2F4C809DB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220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E6677-D345-D78C-46A1-572248BD8C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5B2D8D-5355-45AF-0CFE-63BA0A8F08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FA5A33-E720-11BE-918F-DCA2A8703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36CDF-0641-E04E-AE25-1EC2688BF45B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3415A5-AF51-6358-1B48-F69EF2AFD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E4DF1-918B-06ED-1428-4709A2340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56E0-1700-A449-ADA3-2F4C809DB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336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CE5B9A5-4330-547A-6831-898E943999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0"/>
            <a:ext cx="122410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638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9B634-C95E-52D3-AAE1-40CF11B28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27B14-077C-81C2-C388-0C35D208E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E5D7B6-76A8-0D91-FD69-B9BDF91CB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36CDF-0641-E04E-AE25-1EC2688BF45B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1377A-9DC8-0D1E-398C-14686B9A4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4F007-9105-867A-67A8-192291F03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56E0-1700-A449-ADA3-2F4C809DB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836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5A604-254A-EFBB-063D-39F2016D4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274EC-CE2B-46C7-0547-F137A395BB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63A755-1763-7647-64F5-7FEFEF430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36CDF-0641-E04E-AE25-1EC2688BF45B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1BC0B-2BCE-C523-20AB-3842157B0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3AE87D-9ADC-D06D-FB4D-E1D12B850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56E0-1700-A449-ADA3-2F4C809DB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99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FC69C-1938-C323-AC69-5A4E33FBB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67C73-5DDD-C9FB-62F8-BEF733445F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B6BCCF-67F3-CECF-5229-253F70036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95A434-1879-FC52-4617-F5E1F93AC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36CDF-0641-E04E-AE25-1EC2688BF45B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86CA0B-15CD-74E8-865A-0C0F4335D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F1512E-29C0-62FD-B6F0-5E0666536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56E0-1700-A449-ADA3-2F4C809DB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795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432B3-E678-6E85-FBF5-241F82606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99A1B5-8C01-B18D-60E0-73F4465A22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8648D6-C13C-CAF5-BDE8-7C8A01ED1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C36628-E85F-987E-EF7E-12E50C2385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9A229D-E0DD-20DD-6C39-E24567F3E1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2304E1-5472-E227-B439-A44293C8C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36CDF-0641-E04E-AE25-1EC2688BF45B}" type="datetimeFigureOut">
              <a:rPr lang="en-US" smtClean="0"/>
              <a:t>2/13/26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23D313-0687-DA18-D29A-8492CFDBB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CD7FBF-2DF9-4622-B05E-7CC80C56F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56E0-1700-A449-ADA3-2F4C809DB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369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FEC94-4BFD-00A6-EA28-234559654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F5323F-18B9-3902-46F0-26ADA3F18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36CDF-0641-E04E-AE25-1EC2688BF45B}" type="datetimeFigureOut">
              <a:rPr lang="en-US" smtClean="0"/>
              <a:t>2/13/26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0268CB-9A22-9C84-74E0-63FB32B69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FA188D-348B-6CB9-8771-F290A9C93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56E0-1700-A449-ADA3-2F4C809DB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60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7D978E-F31A-DCF9-BC3D-87AD293EF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36CDF-0641-E04E-AE25-1EC2688BF45B}" type="datetimeFigureOut">
              <a:rPr lang="en-US" smtClean="0"/>
              <a:t>2/13/26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4D9518-A956-86EE-56B6-F471B3B9F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B8417C-D866-6D29-F8F9-A236019B7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56E0-1700-A449-ADA3-2F4C809DB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193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F21D2-4417-DE65-19DD-F15A0180E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19D11-430E-B603-0A4D-198D05FD9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87214C-87BE-2CBE-CEC6-68E506DD0C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2B6100-5E44-BF00-0BDA-50F5428C5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36CDF-0641-E04E-AE25-1EC2688BF45B}" type="datetimeFigureOut">
              <a:rPr lang="en-US" smtClean="0"/>
              <a:t>2/13/26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E693E-3CAC-1C54-BF6E-867937491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78B74D-DD43-8D01-D7C8-3D507F60F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056E0-1700-A449-ADA3-2F4C809DB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304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B7495B-1799-08D6-14F9-927B18B2E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69543F-2B76-8BD4-A0BA-669F858AE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BF8EE5-A0E7-0FE9-36B6-1D03461D5F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636CDF-0641-E04E-AE25-1EC2688BF45B}" type="datetimeFigureOut">
              <a:rPr lang="en-US" smtClean="0"/>
              <a:t>2/13/26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5A60D-221A-1753-0EF7-1AA78FAD33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582D1-4340-C088-9D11-A994678C3F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0056E0-1700-A449-ADA3-2F4C809DB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548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5762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Marcello Garritano</dc:creator>
  <cp:lastModifiedBy>Marcello Garritano</cp:lastModifiedBy>
  <cp:revision>1</cp:revision>
  <dcterms:created xsi:type="dcterms:W3CDTF">2026-02-13T20:30:24Z</dcterms:created>
  <dcterms:modified xsi:type="dcterms:W3CDTF">2026-02-13T20:33:39Z</dcterms:modified>
</cp:coreProperties>
</file>