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6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Relationship Id="rId6" Type="http://schemas.openxmlformats.org/officeDocument/2006/relationships/slide" Target="slides/slid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West</c:v>
                </c:pt>
                <c:pt idx="1">
                  <c:v>East</c:v>
                </c:pt>
                <c:pt idx="2">
                  <c:v>Central</c:v>
                </c:pt>
                <c:pt idx="3">
                  <c:v>South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202176.931</c:v>
                </c:pt>
                <c:pt idx="1">
                  <c:v>195928.433</c:v>
                </c:pt>
                <c:pt idx="2">
                  <c:v>156571.7162</c:v>
                </c:pt>
                <c:pt idx="3">
                  <c:v>115310.0725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b="0" sz="800">
                <a:solidFill>
                  <a:srgbClr val="000000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30844-1AD1-4AEF-87C1-E674B376C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3B582-7B2C-4CA4-AEF8-5219E629BA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405C0-E0DE-400F-9EBF-F12A16D8A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13169-7907-4479-9E9E-EC1CA4837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FA9E5-C628-414E-A896-A82E5882E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8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A5580-96B8-4170-9523-E1E5F207D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841EC-0ABC-4483-8213-4526ABF60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82877-3EF6-40B0-B178-C95F583BE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F5351-7F54-4CC7-A91E-BD8E373AD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EE25F-F07E-435F-9237-FA38E623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5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C5101-993B-48EB-9662-0BDC82984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FAA74-B928-4B21-BC88-0D141CB76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C3CF1-805C-4957-89E8-D8A63423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09284-942B-4ECC-9059-ABA2C4DE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E3BB6-4417-431F-B807-89047A1A7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37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0B2B3-9D8A-4616-A688-D9418DD72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30699-1386-4AC0-8EFB-E1D3FA520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9E5CD-D5E4-4E9C-9DE2-87651EB56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45D1D6-13F8-483D-8BAB-FABA8776E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74D41-293A-4500-AF05-0AA47506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F7227D-F860-4425-8759-8B36DE98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28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D3CE-DF81-4CF0-83F1-6C0D8B59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A02B0-F5DC-4469-AA22-9FA74EF39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9B7BC-3CA5-49F4-9893-B4B15573B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6FBA80-CD54-46A5-B32D-73847CE1D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E6BB26-D5D2-4F81-96FD-8B3B3EA25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158CAA-B092-4426-ABAA-04749898C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EC48CF-2548-4EE2-B750-A61B03F12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E6BF0E-37EB-42EF-91F0-5685556F2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04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46FD-46E5-4651-9D62-5A94BF78E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B049B9-D356-461C-AB5D-1BE724655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3ECAA1-D85A-412A-A7B4-9ABF13CD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8927A-0E51-4E03-8C40-8D32DB701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06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CE7701-5704-4AEF-9F58-A76BDAC92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341D6C-114A-42D0-92CC-DCF5EB8A4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60F00-36F5-423F-A4F4-9DB7542A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8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6570-DA65-4D8F-85E7-55AC9594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62F0A-83F0-41EC-8C52-D6A387D9C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1E2FC-BE51-4EEA-B1A0-ED30B26F19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5F06A-A3E4-4FF7-BF22-8F5DFCCB4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56AB8-1241-4BCE-A865-6C330E73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FED07-B15A-4B0B-BDC0-131F1D132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8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FD929-49CD-4A9D-894C-86EF8C13B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B49FEF-9AC9-4F0D-9EE7-AF6B47088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20863-76A5-47E1-B4C3-DA401490E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71C60-8B09-4DD0-A76F-7AB0A4D44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5C613-1E89-47D4-A396-0CA9985CE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66F6-8D78-4F92-844D-13251080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3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48874-EB6A-4DC6-BCB9-3FE694AE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9DEC6-7919-405F-8EFB-406EA21D1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A5C5B-7AFB-4D4B-BEF9-0E0B50868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F154B-6FA2-4A70-A990-D4ADA512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822D0-1A52-4E70-B518-E168C492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62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29A025-3685-4EE5-A114-300CC7D16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1B0EF-A859-4814-95DA-CFFAA5499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76981-C8E9-4672-81D5-7A9AF3E83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A9D87-1127-4537-AA52-57E2BBA3C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A9C15-6517-4362-A4B2-9791F321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4678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7DD52-CFA9-477B-A5F6-941F87EC1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C3A2D-A67C-4FD3-97A8-C437591AB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7FB3E-6A15-45B7-BDD2-AA24F9026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3541F-53B9-4490-B369-E580C3B82452}" type="datetimeFigureOut">
              <a:rPr lang="en-US" smtClean="0"/>
              <a:t>2/28/2021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0EFB4-051C-49D5-A8EA-ABC2C722A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A0994-52D8-4292-828E-DCC0BD313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B4620-D749-4E74-BC6E-C9E8BEDF38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4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 w="12700">
            <a:solidFill>
              <a:srgbClr val="F4F7FA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06274" cy="6858000"/>
          </a:xfrm>
          <a:prstGeom prst="rect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02817" y="635000"/>
            <a:ext cx="3389630" cy="2539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1500" b="1" i="0" u="none">
                <a:solidFill>
                  <a:srgbClr val="9FC4D8"/>
                </a:solidFill>
                <a:latin typeface="Calibri"/>
              </a:rPr>
              <a:t>S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U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P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E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R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S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T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O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R</a:t>
            </a:r>
            <a:r>
              <a:rPr sz="1500" b="1" i="0" u="none">
                <a:solidFill>
                  <a:srgbClr val="9FC4D8"/>
                </a:solidFill>
                <a:latin typeface="Calibri"/>
              </a:rPr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2817" y="1727200"/>
            <a:ext cx="3389630" cy="20827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4000" b="1" i="0" u="none">
                <a:solidFill>
                  <a:srgbClr val="FFFFFF"/>
                </a:solidFill>
                <a:latin typeface="Centuryschoolbook"/>
              </a:rPr>
              <a:t>S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a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l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e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s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 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b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y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
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R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e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g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i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o</a:t>
            </a:r>
            <a:r>
              <a:rPr sz="4000" b="1" i="0" u="none">
                <a:solidFill>
                  <a:srgbClr val="FFFFFF"/>
                </a:solidFill>
                <a:latin typeface="Centuryschoolbook"/>
              </a:rPr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817" y="3378200"/>
            <a:ext cx="3338778" cy="11683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l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v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n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u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d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i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i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b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u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i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n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c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h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f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u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p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i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n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g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g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i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n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,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m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u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r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d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t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h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u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m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o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f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 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a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l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e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s</a:t>
            </a:r>
            <a:r>
              <a:rPr sz="1400" b="0" i="0" u="none">
                <a:solidFill>
                  <a:srgbClr val="CFDFEA"/>
                </a:solidFill>
                <a:latin typeface="Calibr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8516" y="3200400"/>
            <a:ext cx="826340" cy="381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2817" y="5067300"/>
            <a:ext cx="3478620" cy="2539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3000" b="1" i="0" u="none">
                <a:solidFill>
                  <a:srgbClr val="FFFFFF"/>
                </a:solidFill>
                <a:latin typeface="Centuryschoolbook"/>
              </a:rPr>
              <a:t>$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6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6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9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,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9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8</a:t>
            </a:r>
            <a:r>
              <a:rPr sz="3000" b="1" i="0" u="none">
                <a:solidFill>
                  <a:srgbClr val="FFFFFF"/>
                </a:solidFill>
                <a:latin typeface="Centuryschoolbook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817" y="5575300"/>
            <a:ext cx="3478620" cy="1523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1100" b="1" i="0" u="none">
                <a:solidFill>
                  <a:srgbClr val="9FC4D8"/>
                </a:solidFill>
                <a:latin typeface="Calibri"/>
              </a:rPr>
              <a:t>T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O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T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A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L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S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A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L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E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S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·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4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 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R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E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G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I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O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N</a:t>
            </a:r>
            <a:r>
              <a:rPr sz="1100" b="1" i="0" u="none">
                <a:solidFill>
                  <a:srgbClr val="9FC4D8"/>
                </a:solidFill>
                <a:latin typeface="Calibri"/>
              </a:rPr>
              <a:t>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0953" y="635000"/>
            <a:ext cx="7228933" cy="2539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1300" b="1" i="0" u="none">
                <a:solidFill>
                  <a:srgbClr val="1C7293"/>
                </a:solidFill>
                <a:latin typeface="Calibri"/>
              </a:rPr>
              <a:t>S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U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M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 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O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F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 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S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A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L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E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S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 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B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Y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 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R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E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G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I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O</a:t>
            </a:r>
            <a:r>
              <a:rPr sz="1300" b="1" i="0" u="none">
                <a:solidFill>
                  <a:srgbClr val="1C7293"/>
                </a:solidFill>
                <a:latin typeface="Calibri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70953" y="1003300"/>
            <a:ext cx="7228933" cy="342871"/>
          </a:xfrm>
          <a:prstGeom prst="rect">
            <a:avLst/>
          </a:prstGeom>
          <a:noFill/>
        </p:spPr>
        <p:txBody>
          <a:bodyPr wrap="square" anchor="t" tIns="47548" bIns="0" lIns="71437" rIns="0">
            <a:spAutoFit/>
          </a:bodyPr>
          <a:lstStyle/>
          <a:p>
            <a:pPr algn="l"/>
            <a:r>
              <a:rPr sz="2000" b="1" i="0" u="none">
                <a:solidFill>
                  <a:srgbClr val="141B2E"/>
                </a:solidFill>
                <a:latin typeface="Centuryschoolbook"/>
              </a:rPr>
              <a:t>W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e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s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t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 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l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e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a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d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s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 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t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h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e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 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n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e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t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w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o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r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k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 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a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t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 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$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2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0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2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,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1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7</a:t>
            </a:r>
            <a:r>
              <a:rPr sz="2000" b="1" i="0" u="none">
                <a:solidFill>
                  <a:srgbClr val="141B2E"/>
                </a:solidFill>
                <a:latin typeface="Centuryschoolbook"/>
              </a:rPr>
              <a:t>7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563940" y="1727200"/>
          <a:ext cx="7131950" cy="4483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4" baseType="lpstr">
      <vt:lpstr>Arial</vt:lpstr>
      <vt:lpstr>Calibri</vt:lpstr>
      <vt:lpstr>Calibri Light</vt:lpstr>
      <vt:lpstr>Office Theme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Appfigures</dc:creator>
  <cp:lastModifiedBy>Appfigures</cp:lastModifiedBy>
  <cp:revision>1</cp:revision>
  <dcterms:created xsi:type="dcterms:W3CDTF">2021-02-28T15:55:59Z</dcterms:created>
  <dcterms:modified xsi:type="dcterms:W3CDTF">2021-02-28T15:58:08Z</dcterms:modified>
</cp:coreProperties>
</file>